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/>
    <p:restoredTop sz="96286"/>
  </p:normalViewPr>
  <p:slideViewPr>
    <p:cSldViewPr snapToGrid="0" snapToObjects="1">
      <p:cViewPr varScale="1">
        <p:scale>
          <a:sx n="102" d="100"/>
          <a:sy n="102" d="100"/>
        </p:scale>
        <p:origin x="192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AA5C7-5EE3-A349-A3D3-EAFAE988C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4E6A4E-FC73-0049-AD5F-AD2A27920B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5DB68-790A-D04B-8B11-9981E7213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F0399-68F5-474E-B0D2-7BB53857E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CF312-FA30-7041-9F4D-80E0F7713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9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DA04C-4833-DF4F-9B73-7CEA3288A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B7ED05-30E4-C349-84B3-CD3EC87EB2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3DA3-62E4-4C4A-A606-8E6CB8303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A9132-CAB7-8A49-9A72-1C5D8E8B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85A17A-598E-4B40-BDBB-93CE402B9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58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6EC36E-B6DA-404A-A468-47D4D4B99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211F6-E548-6A47-97A3-C818715581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EB29B8-6461-394F-855F-6B39AE6F1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0F18F-D365-784D-993E-F2E75D031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6EFEA-FBFB-B14F-A3B8-87FA68D7F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10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DA7EF-7769-2441-9331-B159DC2F6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2DC3C-F9EE-E34F-96A3-309019B21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56801-5A20-114A-BF2F-5959FBE98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C1659D-F8B5-9245-9894-86DA33A63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5C93D-3F0E-4647-A3FE-1EB0EFB0A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630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733B7-68AA-C344-95B3-DD8B591C7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B8F773-569E-5F4C-80D0-B0B2DC4EC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63013E-8102-7E4E-9A62-A92179D5C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F9598-D3FF-6942-A628-8751C48E9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7B1A47-C7F1-714B-8BF4-A9733310A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90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F83DA-B435-D14F-BAAE-0DB725442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B0391D-00E9-534F-9B3B-74BC48E635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1BFE45-7C42-6540-B94F-5853B7D475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ED070-9E2E-F94C-9F9C-581F7DD1F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E0104-F24B-104C-A652-F127B538F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D4E299-CB51-0446-877D-BF44EEAF6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493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01CEB-5277-104D-8E42-614B5B893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0337CB-E6C1-3147-9C63-AC18D23782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B2B200-D64B-D74E-B400-DC6BC529EA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4F6642-7054-7E43-BAA9-A7DD3182A9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90552E-4B0C-2D4D-B2F9-1C75CC76DA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84DAF4-7826-774F-8056-7727DC7C6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909689-75A9-6A46-B98A-55CE876E7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58D476-AF5E-6A4D-B99E-CD0744EC9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89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DA5B5-D8BD-7F43-9AF1-F0916CC40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622FC4-4759-A84D-9146-B73754C1B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10DC19-7381-2947-A4C7-B31F584FD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B446B4-F966-E048-B1BF-6DE823FF1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66F8D7-A5C6-6C48-9B76-FCED30F02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076EF1-FD34-944A-9081-D7A778E7A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87E932-483F-A34D-ADF6-70E4D19AB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642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21EF5-6358-354D-B01F-EFFA70AC5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A2DB3-835F-C643-A62C-008E733A7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2AE2A7-67AD-CF48-99D4-F85B02737E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3B55FB-0888-2140-9A64-9669B08C6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4C06A4-7FCB-E443-9E77-585A0A9A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E466D-4B62-DF4A-9204-4E1FEC878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7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C3A80-7D6B-6E44-8F95-853ECA0CF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9A853C-0E9A-5B40-A678-D74433DECA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C98727-CC4C-764A-A212-E0BEFFE7DA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B45F82-F4F5-7B47-B73F-BDF767522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257D5E-6169-064C-A2B6-0C4852356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B554A2-E1FF-0245-8151-39A226B5E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23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AD5A19-3FCB-8541-BCDA-6D4392B8E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C1BAB3-41FD-0742-8563-C2739F52A0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0F36D-9BF0-DB49-96BF-94321EE559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A7056-5DF4-0643-A6D2-14CA86F04C43}" type="datetimeFigureOut">
              <a:rPr lang="en-US" smtClean="0"/>
              <a:t>11/15/24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BE73E-5A8D-284B-B751-BE575CAB1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B6DD4-A98E-F742-9911-5083997102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39A64-3FD4-7247-A33A-6707B273B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57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1479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460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Ashleigh Longhurst</dc:creator>
  <cp:keywords/>
  <dc:description/>
  <cp:lastModifiedBy>Ashleigh Longhurst</cp:lastModifiedBy>
  <cp:revision>3</cp:revision>
  <dcterms:created xsi:type="dcterms:W3CDTF">2024-11-15T02:21:04Z</dcterms:created>
  <dcterms:modified xsi:type="dcterms:W3CDTF">2024-11-15T03:18:19Z</dcterms:modified>
  <cp:category/>
</cp:coreProperties>
</file>